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9144000" cy="6858000" type="screen4x3"/>
  <p:notesSz cx="6884988" cy="100187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2004" y="3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ira Anderson" userId="5ade5c1c-afbe-4a8d-92b6-d407e81a9934" providerId="ADAL" clId="{191B9E0D-D5BF-4356-B43B-E1E5C03FD462}"/>
    <pc:docChg chg="custSel modSld">
      <pc:chgData name="Moira Anderson" userId="5ade5c1c-afbe-4a8d-92b6-d407e81a9934" providerId="ADAL" clId="{191B9E0D-D5BF-4356-B43B-E1E5C03FD462}" dt="2025-07-16T12:51:45.266" v="143" actId="20577"/>
      <pc:docMkLst>
        <pc:docMk/>
      </pc:docMkLst>
      <pc:sldChg chg="modSp mod">
        <pc:chgData name="Moira Anderson" userId="5ade5c1c-afbe-4a8d-92b6-d407e81a9934" providerId="ADAL" clId="{191B9E0D-D5BF-4356-B43B-E1E5C03FD462}" dt="2025-07-16T12:51:45.266" v="143" actId="20577"/>
        <pc:sldMkLst>
          <pc:docMk/>
          <pc:sldMk cId="0" sldId="256"/>
        </pc:sldMkLst>
        <pc:spChg chg="mod">
          <ac:chgData name="Moira Anderson" userId="5ade5c1c-afbe-4a8d-92b6-d407e81a9934" providerId="ADAL" clId="{191B9E0D-D5BF-4356-B43B-E1E5C03FD462}" dt="2025-07-16T12:49:12.966" v="20" actId="1076"/>
          <ac:spMkLst>
            <pc:docMk/>
            <pc:sldMk cId="0" sldId="256"/>
            <ac:spMk id="8" creationId="{C4D7D2ED-CFC6-07D6-7DC9-920381C46702}"/>
          </ac:spMkLst>
        </pc:spChg>
        <pc:spChg chg="mod">
          <ac:chgData name="Moira Anderson" userId="5ade5c1c-afbe-4a8d-92b6-d407e81a9934" providerId="ADAL" clId="{191B9E0D-D5BF-4356-B43B-E1E5C03FD462}" dt="2025-07-15T11:15:34.751" v="18" actId="6549"/>
          <ac:spMkLst>
            <pc:docMk/>
            <pc:sldMk cId="0" sldId="256"/>
            <ac:spMk id="11" creationId="{CE878A07-1529-847E-997E-4F844ACAAD90}"/>
          </ac:spMkLst>
        </pc:spChg>
        <pc:spChg chg="mod">
          <ac:chgData name="Moira Anderson" userId="5ade5c1c-afbe-4a8d-92b6-d407e81a9934" providerId="ADAL" clId="{191B9E0D-D5BF-4356-B43B-E1E5C03FD462}" dt="2025-07-16T12:50:07.726" v="59" actId="1076"/>
          <ac:spMkLst>
            <pc:docMk/>
            <pc:sldMk cId="0" sldId="256"/>
            <ac:spMk id="28" creationId="{005CCB73-5194-4ACE-81EA-A19085FEACBB}"/>
          </ac:spMkLst>
        </pc:spChg>
        <pc:spChg chg="mod">
          <ac:chgData name="Moira Anderson" userId="5ade5c1c-afbe-4a8d-92b6-d407e81a9934" providerId="ADAL" clId="{191B9E0D-D5BF-4356-B43B-E1E5C03FD462}" dt="2025-07-16T12:49:16.982" v="21" actId="1076"/>
          <ac:spMkLst>
            <pc:docMk/>
            <pc:sldMk cId="0" sldId="256"/>
            <ac:spMk id="32" creationId="{51B33B6F-0657-43BE-BF31-AF797D8F5132}"/>
          </ac:spMkLst>
        </pc:spChg>
        <pc:spChg chg="mod">
          <ac:chgData name="Moira Anderson" userId="5ade5c1c-afbe-4a8d-92b6-d407e81a9934" providerId="ADAL" clId="{191B9E0D-D5BF-4356-B43B-E1E5C03FD462}" dt="2025-07-16T12:50:36.889" v="123" actId="20577"/>
          <ac:spMkLst>
            <pc:docMk/>
            <pc:sldMk cId="0" sldId="256"/>
            <ac:spMk id="42" creationId="{DBDD0F2B-33B4-405D-9D39-5EBFE5D63E8D}"/>
          </ac:spMkLst>
        </pc:spChg>
        <pc:spChg chg="mod">
          <ac:chgData name="Moira Anderson" userId="5ade5c1c-afbe-4a8d-92b6-d407e81a9934" providerId="ADAL" clId="{191B9E0D-D5BF-4356-B43B-E1E5C03FD462}" dt="2025-07-16T12:51:45.266" v="143" actId="20577"/>
          <ac:spMkLst>
            <pc:docMk/>
            <pc:sldMk cId="0" sldId="256"/>
            <ac:spMk id="45" creationId="{6A6202E5-DDE8-4BAF-897C-B583B00FC4C7}"/>
          </ac:spMkLst>
        </pc:spChg>
        <pc:spChg chg="mod">
          <ac:chgData name="Moira Anderson" userId="5ade5c1c-afbe-4a8d-92b6-d407e81a9934" providerId="ADAL" clId="{191B9E0D-D5BF-4356-B43B-E1E5C03FD462}" dt="2025-07-16T12:50:45.090" v="126" actId="20577"/>
          <ac:spMkLst>
            <pc:docMk/>
            <pc:sldMk cId="0" sldId="256"/>
            <ac:spMk id="46" creationId="{C9DB3EC1-41AE-41E5-B57C-C47E13A55161}"/>
          </ac:spMkLst>
        </pc:spChg>
      </pc:sldChg>
    </pc:docChg>
  </pc:docChgLst>
  <pc:docChgLst>
    <pc:chgData name="Moira Anderson" userId="5ade5c1c-afbe-4a8d-92b6-d407e81a9934" providerId="ADAL" clId="{A0DD7C30-DCB6-4AE5-81AA-389672C90ED3}"/>
    <pc:docChg chg="modSld">
      <pc:chgData name="Moira Anderson" userId="5ade5c1c-afbe-4a8d-92b6-d407e81a9934" providerId="ADAL" clId="{A0DD7C30-DCB6-4AE5-81AA-389672C90ED3}" dt="2025-06-24T15:19:06.283" v="359" actId="14100"/>
      <pc:docMkLst>
        <pc:docMk/>
      </pc:docMkLst>
      <pc:sldChg chg="addSp modSp mod">
        <pc:chgData name="Moira Anderson" userId="5ade5c1c-afbe-4a8d-92b6-d407e81a9934" providerId="ADAL" clId="{A0DD7C30-DCB6-4AE5-81AA-389672C90ED3}" dt="2025-06-24T15:19:06.283" v="359" actId="14100"/>
        <pc:sldMkLst>
          <pc:docMk/>
          <pc:sldMk cId="0" sldId="256"/>
        </pc:sldMkLst>
        <pc:spChg chg="mod">
          <ac:chgData name="Moira Anderson" userId="5ade5c1c-afbe-4a8d-92b6-d407e81a9934" providerId="ADAL" clId="{A0DD7C30-DCB6-4AE5-81AA-389672C90ED3}" dt="2025-06-24T14:52:09.148" v="172" actId="1076"/>
          <ac:spMkLst>
            <pc:docMk/>
            <pc:sldMk cId="0" sldId="256"/>
            <ac:spMk id="3" creationId="{B6612787-5080-A161-E1EB-B746EAE796C0}"/>
          </ac:spMkLst>
        </pc:spChg>
        <pc:spChg chg="mod">
          <ac:chgData name="Moira Anderson" userId="5ade5c1c-afbe-4a8d-92b6-d407e81a9934" providerId="ADAL" clId="{A0DD7C30-DCB6-4AE5-81AA-389672C90ED3}" dt="2025-06-24T14:51:36.576" v="164" actId="1076"/>
          <ac:spMkLst>
            <pc:docMk/>
            <pc:sldMk cId="0" sldId="256"/>
            <ac:spMk id="4" creationId="{CA7044E9-D5FF-01B5-3791-AB8F63895FA6}"/>
          </ac:spMkLst>
        </pc:spChg>
        <pc:spChg chg="mod">
          <ac:chgData name="Moira Anderson" userId="5ade5c1c-afbe-4a8d-92b6-d407e81a9934" providerId="ADAL" clId="{A0DD7C30-DCB6-4AE5-81AA-389672C90ED3}" dt="2025-06-24T14:45:03.990" v="52" actId="114"/>
          <ac:spMkLst>
            <pc:docMk/>
            <pc:sldMk cId="0" sldId="256"/>
            <ac:spMk id="5" creationId="{2B54747F-0692-2541-039C-E3F7352A27A2}"/>
          </ac:spMkLst>
        </pc:spChg>
        <pc:spChg chg="mod">
          <ac:chgData name="Moira Anderson" userId="5ade5c1c-afbe-4a8d-92b6-d407e81a9934" providerId="ADAL" clId="{A0DD7C30-DCB6-4AE5-81AA-389672C90ED3}" dt="2025-06-24T14:50:44.476" v="152" actId="1076"/>
          <ac:spMkLst>
            <pc:docMk/>
            <pc:sldMk cId="0" sldId="256"/>
            <ac:spMk id="6" creationId="{00000000-0000-0000-0000-000000000000}"/>
          </ac:spMkLst>
        </pc:spChg>
        <pc:spChg chg="mod">
          <ac:chgData name="Moira Anderson" userId="5ade5c1c-afbe-4a8d-92b6-d407e81a9934" providerId="ADAL" clId="{A0DD7C30-DCB6-4AE5-81AA-389672C90ED3}" dt="2025-06-24T15:12:50.275" v="348" actId="1076"/>
          <ac:spMkLst>
            <pc:docMk/>
            <pc:sldMk cId="0" sldId="256"/>
            <ac:spMk id="8" creationId="{C4D7D2ED-CFC6-07D6-7DC9-920381C46702}"/>
          </ac:spMkLst>
        </pc:spChg>
        <pc:spChg chg="mod">
          <ac:chgData name="Moira Anderson" userId="5ade5c1c-afbe-4a8d-92b6-d407e81a9934" providerId="ADAL" clId="{A0DD7C30-DCB6-4AE5-81AA-389672C90ED3}" dt="2025-06-24T15:12:38.027" v="345" actId="1076"/>
          <ac:spMkLst>
            <pc:docMk/>
            <pc:sldMk cId="0" sldId="256"/>
            <ac:spMk id="9" creationId="{56A61008-3D4D-1F8A-6608-FF9A3E28865D}"/>
          </ac:spMkLst>
        </pc:spChg>
        <pc:spChg chg="add mod">
          <ac:chgData name="Moira Anderson" userId="5ade5c1c-afbe-4a8d-92b6-d407e81a9934" providerId="ADAL" clId="{A0DD7C30-DCB6-4AE5-81AA-389672C90ED3}" dt="2025-06-24T15:01:37.908" v="341" actId="1076"/>
          <ac:spMkLst>
            <pc:docMk/>
            <pc:sldMk cId="0" sldId="256"/>
            <ac:spMk id="11" creationId="{CE878A07-1529-847E-997E-4F844ACAAD90}"/>
          </ac:spMkLst>
        </pc:spChg>
        <pc:spChg chg="mod">
          <ac:chgData name="Moira Anderson" userId="5ade5c1c-afbe-4a8d-92b6-d407e81a9934" providerId="ADAL" clId="{A0DD7C30-DCB6-4AE5-81AA-389672C90ED3}" dt="2025-06-24T14:50:04.460" v="146" actId="14100"/>
          <ac:spMkLst>
            <pc:docMk/>
            <pc:sldMk cId="0" sldId="256"/>
            <ac:spMk id="28" creationId="{005CCB73-5194-4ACE-81EA-A19085FEACBB}"/>
          </ac:spMkLst>
        </pc:spChg>
        <pc:spChg chg="mod">
          <ac:chgData name="Moira Anderson" userId="5ade5c1c-afbe-4a8d-92b6-d407e81a9934" providerId="ADAL" clId="{A0DD7C30-DCB6-4AE5-81AA-389672C90ED3}" dt="2025-06-24T14:52:02.286" v="170" actId="1076"/>
          <ac:spMkLst>
            <pc:docMk/>
            <pc:sldMk cId="0" sldId="256"/>
            <ac:spMk id="29" creationId="{C45CE52A-B5D8-422D-86D4-B1F98CCFBC68}"/>
          </ac:spMkLst>
        </pc:spChg>
        <pc:spChg chg="mod">
          <ac:chgData name="Moira Anderson" userId="5ade5c1c-afbe-4a8d-92b6-d407e81a9934" providerId="ADAL" clId="{A0DD7C30-DCB6-4AE5-81AA-389672C90ED3}" dt="2025-06-24T14:49:23.122" v="137" actId="14100"/>
          <ac:spMkLst>
            <pc:docMk/>
            <pc:sldMk cId="0" sldId="256"/>
            <ac:spMk id="30" creationId="{236DFCFD-D5D1-43CD-98C5-302979196C4A}"/>
          </ac:spMkLst>
        </pc:spChg>
        <pc:spChg chg="mod">
          <ac:chgData name="Moira Anderson" userId="5ade5c1c-afbe-4a8d-92b6-d407e81a9934" providerId="ADAL" clId="{A0DD7C30-DCB6-4AE5-81AA-389672C90ED3}" dt="2025-06-24T15:18:17.316" v="355" actId="1076"/>
          <ac:spMkLst>
            <pc:docMk/>
            <pc:sldMk cId="0" sldId="256"/>
            <ac:spMk id="32" creationId="{51B33B6F-0657-43BE-BF31-AF797D8F5132}"/>
          </ac:spMkLst>
        </pc:spChg>
        <pc:spChg chg="mod">
          <ac:chgData name="Moira Anderson" userId="5ade5c1c-afbe-4a8d-92b6-d407e81a9934" providerId="ADAL" clId="{A0DD7C30-DCB6-4AE5-81AA-389672C90ED3}" dt="2025-06-24T14:54:30.286" v="277" actId="1076"/>
          <ac:spMkLst>
            <pc:docMk/>
            <pc:sldMk cId="0" sldId="256"/>
            <ac:spMk id="34" creationId="{00AA20B7-7716-4939-88A7-C0AD03F7C26A}"/>
          </ac:spMkLst>
        </pc:spChg>
        <pc:spChg chg="mod">
          <ac:chgData name="Moira Anderson" userId="5ade5c1c-afbe-4a8d-92b6-d407e81a9934" providerId="ADAL" clId="{A0DD7C30-DCB6-4AE5-81AA-389672C90ED3}" dt="2025-06-24T15:19:06.283" v="359" actId="14100"/>
          <ac:spMkLst>
            <pc:docMk/>
            <pc:sldMk cId="0" sldId="256"/>
            <ac:spMk id="36" creationId="{AF0F4207-C752-4A33-BC54-A400B7D05152}"/>
          </ac:spMkLst>
        </pc:spChg>
        <pc:spChg chg="mod">
          <ac:chgData name="Moira Anderson" userId="5ade5c1c-afbe-4a8d-92b6-d407e81a9934" providerId="ADAL" clId="{A0DD7C30-DCB6-4AE5-81AA-389672C90ED3}" dt="2025-06-24T14:49:28.928" v="138" actId="1076"/>
          <ac:spMkLst>
            <pc:docMk/>
            <pc:sldMk cId="0" sldId="256"/>
            <ac:spMk id="37" creationId="{6643FF3B-179A-478D-ADB9-EC0DF275AD14}"/>
          </ac:spMkLst>
        </pc:spChg>
        <pc:spChg chg="mod">
          <ac:chgData name="Moira Anderson" userId="5ade5c1c-afbe-4a8d-92b6-d407e81a9934" providerId="ADAL" clId="{A0DD7C30-DCB6-4AE5-81AA-389672C90ED3}" dt="2025-06-24T14:44:49.710" v="47" actId="14100"/>
          <ac:spMkLst>
            <pc:docMk/>
            <pc:sldMk cId="0" sldId="256"/>
            <ac:spMk id="38" creationId="{3D162C79-303F-420B-BACD-F145CC0BD70C}"/>
          </ac:spMkLst>
        </pc:spChg>
        <pc:spChg chg="mod">
          <ac:chgData name="Moira Anderson" userId="5ade5c1c-afbe-4a8d-92b6-d407e81a9934" providerId="ADAL" clId="{A0DD7C30-DCB6-4AE5-81AA-389672C90ED3}" dt="2025-06-24T14:54:14.883" v="273" actId="20577"/>
          <ac:spMkLst>
            <pc:docMk/>
            <pc:sldMk cId="0" sldId="256"/>
            <ac:spMk id="40" creationId="{FB670246-5942-4427-85DA-72CCB1383DD0}"/>
          </ac:spMkLst>
        </pc:spChg>
        <pc:spChg chg="mod">
          <ac:chgData name="Moira Anderson" userId="5ade5c1c-afbe-4a8d-92b6-d407e81a9934" providerId="ADAL" clId="{A0DD7C30-DCB6-4AE5-81AA-389672C90ED3}" dt="2025-06-24T14:52:06.904" v="171" actId="1076"/>
          <ac:spMkLst>
            <pc:docMk/>
            <pc:sldMk cId="0" sldId="256"/>
            <ac:spMk id="41" creationId="{88BE705B-CD24-4D1E-8CB5-5FF3943C9D27}"/>
          </ac:spMkLst>
        </pc:spChg>
        <pc:spChg chg="mod">
          <ac:chgData name="Moira Anderson" userId="5ade5c1c-afbe-4a8d-92b6-d407e81a9934" providerId="ADAL" clId="{A0DD7C30-DCB6-4AE5-81AA-389672C90ED3}" dt="2025-06-24T14:54:54.555" v="300" actId="255"/>
          <ac:spMkLst>
            <pc:docMk/>
            <pc:sldMk cId="0" sldId="256"/>
            <ac:spMk id="42" creationId="{DBDD0F2B-33B4-405D-9D39-5EBFE5D63E8D}"/>
          </ac:spMkLst>
        </pc:spChg>
        <pc:spChg chg="mod">
          <ac:chgData name="Moira Anderson" userId="5ade5c1c-afbe-4a8d-92b6-d407e81a9934" providerId="ADAL" clId="{A0DD7C30-DCB6-4AE5-81AA-389672C90ED3}" dt="2025-06-24T14:44:52.596" v="48" actId="1076"/>
          <ac:spMkLst>
            <pc:docMk/>
            <pc:sldMk cId="0" sldId="256"/>
            <ac:spMk id="44" creationId="{BE102A06-5DFB-45F8-85E0-0DEDAFCF9F76}"/>
          </ac:spMkLst>
        </pc:spChg>
        <pc:spChg chg="mod">
          <ac:chgData name="Moira Anderson" userId="5ade5c1c-afbe-4a8d-92b6-d407e81a9934" providerId="ADAL" clId="{A0DD7C30-DCB6-4AE5-81AA-389672C90ED3}" dt="2025-06-24T15:18:45.902" v="356" actId="208"/>
          <ac:spMkLst>
            <pc:docMk/>
            <pc:sldMk cId="0" sldId="256"/>
            <ac:spMk id="45" creationId="{6A6202E5-DDE8-4BAF-897C-B583B00FC4C7}"/>
          </ac:spMkLst>
        </pc:spChg>
        <pc:spChg chg="mod">
          <ac:chgData name="Moira Anderson" userId="5ade5c1c-afbe-4a8d-92b6-d407e81a9934" providerId="ADAL" clId="{A0DD7C30-DCB6-4AE5-81AA-389672C90ED3}" dt="2025-06-24T14:54:38.484" v="279" actId="1076"/>
          <ac:spMkLst>
            <pc:docMk/>
            <pc:sldMk cId="0" sldId="256"/>
            <ac:spMk id="46" creationId="{C9DB3EC1-41AE-41E5-B57C-C47E13A55161}"/>
          </ac:spMkLst>
        </pc:spChg>
        <pc:spChg chg="mod">
          <ac:chgData name="Moira Anderson" userId="5ade5c1c-afbe-4a8d-92b6-d407e81a9934" providerId="ADAL" clId="{A0DD7C30-DCB6-4AE5-81AA-389672C90ED3}" dt="2025-06-24T14:51:56.069" v="169" actId="1076"/>
          <ac:spMkLst>
            <pc:docMk/>
            <pc:sldMk cId="0" sldId="256"/>
            <ac:spMk id="47" creationId="{1D6F5343-9833-4F2D-96D0-68CF3C1CC2C0}"/>
          </ac:spMkLst>
        </pc:spChg>
        <pc:spChg chg="mod">
          <ac:chgData name="Moira Anderson" userId="5ade5c1c-afbe-4a8d-92b6-d407e81a9934" providerId="ADAL" clId="{A0DD7C30-DCB6-4AE5-81AA-389672C90ED3}" dt="2025-06-24T14:54:26.395" v="276" actId="14100"/>
          <ac:spMkLst>
            <pc:docMk/>
            <pc:sldMk cId="0" sldId="256"/>
            <ac:spMk id="48" creationId="{FFBB1CBB-6928-4CC2-BA9E-43E43B508475}"/>
          </ac:spMkLst>
        </pc:spChg>
        <pc:spChg chg="mod">
          <ac:chgData name="Moira Anderson" userId="5ade5c1c-afbe-4a8d-92b6-d407e81a9934" providerId="ADAL" clId="{A0DD7C30-DCB6-4AE5-81AA-389672C90ED3}" dt="2025-06-24T14:52:23.905" v="174" actId="1076"/>
          <ac:spMkLst>
            <pc:docMk/>
            <pc:sldMk cId="0" sldId="256"/>
            <ac:spMk id="49" creationId="{E706E3BA-AEBC-4078-9E7E-5B19C8E7DE36}"/>
          </ac:spMkLst>
        </pc:spChg>
        <pc:spChg chg="mod">
          <ac:chgData name="Moira Anderson" userId="5ade5c1c-afbe-4a8d-92b6-d407e81a9934" providerId="ADAL" clId="{A0DD7C30-DCB6-4AE5-81AA-389672C90ED3}" dt="2025-06-24T15:12:35.044" v="344" actId="1076"/>
          <ac:spMkLst>
            <pc:docMk/>
            <pc:sldMk cId="0" sldId="256"/>
            <ac:spMk id="54" creationId="{51B7A094-97A5-48F9-A0D4-4F3E7E014605}"/>
          </ac:spMkLst>
        </pc:spChg>
        <pc:spChg chg="mod">
          <ac:chgData name="Moira Anderson" userId="5ade5c1c-afbe-4a8d-92b6-d407e81a9934" providerId="ADAL" clId="{A0DD7C30-DCB6-4AE5-81AA-389672C90ED3}" dt="2025-06-24T14:56:10.083" v="304" actId="1076"/>
          <ac:spMkLst>
            <pc:docMk/>
            <pc:sldMk cId="0" sldId="256"/>
            <ac:spMk id="73" creationId="{3744A241-3410-4EE3-8712-10E4A333A97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3071802" cy="365125"/>
          </a:xfrm>
        </p:spPr>
        <p:txBody>
          <a:bodyPr/>
          <a:lstStyle/>
          <a:p>
            <a:r>
              <a:rPr lang="en-US"/>
              <a:t>The Bishop’s Palace – Tel: 01749 988111</a:t>
            </a:r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00EA44B-2C34-4A84-A6E8-D2503A0D43A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9E2FD-B52A-48F2-9FDB-B77CDFD237CE}" type="datetimeFigureOut">
              <a:rPr lang="en-US" smtClean="0"/>
              <a:pPr/>
              <a:t>7/16/2025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EA44B-2C34-4A84-A6E8-D2503A0D43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9E2FD-B52A-48F2-9FDB-B77CDFD237CE}" type="datetimeFigureOut">
              <a:rPr lang="en-US" smtClean="0"/>
              <a:pPr/>
              <a:t>7/16/2025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EA44B-2C34-4A84-A6E8-D2503A0D43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9E2FD-B52A-48F2-9FDB-B77CDFD237CE}" type="datetimeFigureOut">
              <a:rPr lang="en-US" smtClean="0"/>
              <a:pPr/>
              <a:t>7/16/2025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EA44B-2C34-4A84-A6E8-D2503A0D43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9E2FD-B52A-48F2-9FDB-B77CDFD237CE}" type="datetimeFigureOut">
              <a:rPr lang="en-US" smtClean="0"/>
              <a:pPr/>
              <a:t>7/16/2025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EA44B-2C34-4A84-A6E8-D2503A0D43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9E2FD-B52A-48F2-9FDB-B77CDFD237CE}" type="datetimeFigureOut">
              <a:rPr lang="en-US" smtClean="0"/>
              <a:pPr/>
              <a:t>7/16/2025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EA44B-2C34-4A84-A6E8-D2503A0D43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9E2FD-B52A-48F2-9FDB-B77CDFD237CE}" type="datetimeFigureOut">
              <a:rPr lang="en-US" smtClean="0"/>
              <a:pPr/>
              <a:t>7/16/2025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EA44B-2C34-4A84-A6E8-D2503A0D43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9E2FD-B52A-48F2-9FDB-B77CDFD237CE}" type="datetimeFigureOut">
              <a:rPr lang="en-US" smtClean="0"/>
              <a:pPr/>
              <a:t>7/16/2025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EA44B-2C34-4A84-A6E8-D2503A0D43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9E2FD-B52A-48F2-9FDB-B77CDFD237CE}" type="datetimeFigureOut">
              <a:rPr lang="en-US" smtClean="0"/>
              <a:pPr/>
              <a:t>7/16/2025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EA44B-2C34-4A84-A6E8-D2503A0D43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9E2FD-B52A-48F2-9FDB-B77CDFD237CE}" type="datetimeFigureOut">
              <a:rPr lang="en-US" smtClean="0"/>
              <a:pPr/>
              <a:t>7/16/2025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EA44B-2C34-4A84-A6E8-D2503A0D43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9E2FD-B52A-48F2-9FDB-B77CDFD237CE}" type="datetimeFigureOut">
              <a:rPr lang="en-US" smtClean="0"/>
              <a:pPr/>
              <a:t>7/16/2025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EA44B-2C34-4A84-A6E8-D2503A0D43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9E2FD-B52A-48F2-9FDB-B77CDFD237CE}" type="datetimeFigureOut">
              <a:rPr lang="en-US" smtClean="0"/>
              <a:pPr/>
              <a:t>7/16/2025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0EA44B-2C34-4A84-A6E8-D2503A0D43A9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 descr="C:\Users\helen.garrett\AppData\Local\Microsoft\Windows\Temporary Internet Files\Content.Outlook\9NZ9UGIL\BP_Wells_Somerset_AGAINST WHITE_K (2)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4874" y="20685"/>
            <a:ext cx="1499041" cy="143223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ounded Rectangle 5"/>
          <p:cNvSpPr/>
          <p:nvPr/>
        </p:nvSpPr>
        <p:spPr>
          <a:xfrm>
            <a:off x="4487238" y="6245124"/>
            <a:ext cx="3658616" cy="606883"/>
          </a:xfrm>
          <a:prstGeom prst="roundRect">
            <a:avLst/>
          </a:prstGeom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The Bishop’s Palace - </a:t>
            </a:r>
            <a:r>
              <a:rPr lang="en-US" sz="1400" b="1" i="1" dirty="0"/>
              <a:t>July 2025</a:t>
            </a:r>
            <a:endParaRPr lang="en-GB" sz="1400" i="1" dirty="0"/>
          </a:p>
        </p:txBody>
      </p:sp>
      <p:sp>
        <p:nvSpPr>
          <p:cNvPr id="22" name="Rounded Rectangle 4">
            <a:extLst>
              <a:ext uri="{FF2B5EF4-FFF2-40B4-BE49-F238E27FC236}">
                <a16:creationId xmlns:a16="http://schemas.microsoft.com/office/drawing/2014/main" id="{09324748-0C79-48A0-8412-9DDF0C9CD447}"/>
              </a:ext>
            </a:extLst>
          </p:cNvPr>
          <p:cNvSpPr/>
          <p:nvPr/>
        </p:nvSpPr>
        <p:spPr>
          <a:xfrm>
            <a:off x="2840507" y="576187"/>
            <a:ext cx="2981305" cy="569261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i="1" dirty="0"/>
              <a:t>Chief Executive*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i="1" dirty="0"/>
              <a:t>Merryn Kidd (DM)</a:t>
            </a:r>
          </a:p>
        </p:txBody>
      </p:sp>
      <p:sp>
        <p:nvSpPr>
          <p:cNvPr id="28" name="Rounded Rectangle 6">
            <a:extLst>
              <a:ext uri="{FF2B5EF4-FFF2-40B4-BE49-F238E27FC236}">
                <a16:creationId xmlns:a16="http://schemas.microsoft.com/office/drawing/2014/main" id="{005CCB73-5194-4ACE-81EA-A19085FEACBB}"/>
              </a:ext>
            </a:extLst>
          </p:cNvPr>
          <p:cNvSpPr/>
          <p:nvPr/>
        </p:nvSpPr>
        <p:spPr>
          <a:xfrm>
            <a:off x="1956347" y="1349558"/>
            <a:ext cx="1162913" cy="10590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/>
              <a:t>Head of Visitor Operations &amp; Events *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i="1" dirty="0"/>
              <a:t>Adam Saunders</a:t>
            </a:r>
            <a:br>
              <a:rPr lang="en-US" sz="1100" i="1" dirty="0"/>
            </a:br>
            <a:r>
              <a:rPr lang="en-US" sz="1100" i="1" dirty="0"/>
              <a:t>(DM)</a:t>
            </a:r>
          </a:p>
        </p:txBody>
      </p:sp>
      <p:sp>
        <p:nvSpPr>
          <p:cNvPr id="29" name="Rounded Rectangle 7">
            <a:extLst>
              <a:ext uri="{FF2B5EF4-FFF2-40B4-BE49-F238E27FC236}">
                <a16:creationId xmlns:a16="http://schemas.microsoft.com/office/drawing/2014/main" id="{C45CE52A-B5D8-422D-86D4-B1F98CCFBC68}"/>
              </a:ext>
            </a:extLst>
          </p:cNvPr>
          <p:cNvSpPr/>
          <p:nvPr/>
        </p:nvSpPr>
        <p:spPr>
          <a:xfrm>
            <a:off x="5676289" y="1402883"/>
            <a:ext cx="992054" cy="997847"/>
          </a:xfrm>
          <a:prstGeom prst="roundRect">
            <a:avLst/>
          </a:prstGeom>
          <a:solidFill>
            <a:srgbClr val="FFCCFF"/>
          </a:solidFill>
          <a:ln w="19050">
            <a:solidFill>
              <a:srgbClr val="CC0066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/>
              <a:t>Head of Marketing &amp; Comms*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i="1" dirty="0"/>
              <a:t>Lindsay Mann (DM)</a:t>
            </a:r>
          </a:p>
        </p:txBody>
      </p:sp>
      <p:sp>
        <p:nvSpPr>
          <p:cNvPr id="30" name="Rounded Rectangle 9">
            <a:extLst>
              <a:ext uri="{FF2B5EF4-FFF2-40B4-BE49-F238E27FC236}">
                <a16:creationId xmlns:a16="http://schemas.microsoft.com/office/drawing/2014/main" id="{236DFCFD-D5D1-43CD-98C5-302979196C4A}"/>
              </a:ext>
            </a:extLst>
          </p:cNvPr>
          <p:cNvSpPr/>
          <p:nvPr/>
        </p:nvSpPr>
        <p:spPr>
          <a:xfrm>
            <a:off x="4465294" y="1380175"/>
            <a:ext cx="1036956" cy="105908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solidFill>
                  <a:schemeClr val="tx1"/>
                </a:solidFill>
              </a:rPr>
              <a:t>Head of Catering*</a:t>
            </a:r>
            <a:br>
              <a:rPr lang="en-US" sz="1100" b="1" dirty="0">
                <a:solidFill>
                  <a:schemeClr val="tx1"/>
                </a:solidFill>
              </a:rPr>
            </a:br>
            <a:r>
              <a:rPr lang="en-US" sz="1100" i="1" dirty="0">
                <a:solidFill>
                  <a:schemeClr val="tx1"/>
                </a:solidFill>
              </a:rPr>
              <a:t>Rachel Harrison (DM)</a:t>
            </a:r>
            <a:endParaRPr lang="en-GB" sz="900" i="1" dirty="0">
              <a:solidFill>
                <a:schemeClr val="tx1"/>
              </a:solidFill>
            </a:endParaRPr>
          </a:p>
        </p:txBody>
      </p:sp>
      <p:sp>
        <p:nvSpPr>
          <p:cNvPr id="31" name="Rounded Rectangle 11">
            <a:extLst>
              <a:ext uri="{FF2B5EF4-FFF2-40B4-BE49-F238E27FC236}">
                <a16:creationId xmlns:a16="http://schemas.microsoft.com/office/drawing/2014/main" id="{CB5F620F-E305-4E8C-92E3-B86E74940C56}"/>
              </a:ext>
            </a:extLst>
          </p:cNvPr>
          <p:cNvSpPr/>
          <p:nvPr/>
        </p:nvSpPr>
        <p:spPr>
          <a:xfrm>
            <a:off x="8026153" y="1380175"/>
            <a:ext cx="890591" cy="997847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/>
              <a:t>Head Gardener*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i="1"/>
              <a:t>James Cross (DM)</a:t>
            </a:r>
            <a:endParaRPr lang="en-GB" sz="1100" i="1"/>
          </a:p>
        </p:txBody>
      </p:sp>
      <p:sp>
        <p:nvSpPr>
          <p:cNvPr id="32" name="Rounded Rectangle 13">
            <a:extLst>
              <a:ext uri="{FF2B5EF4-FFF2-40B4-BE49-F238E27FC236}">
                <a16:creationId xmlns:a16="http://schemas.microsoft.com/office/drawing/2014/main" id="{51B33B6F-0657-43BE-BF31-AF797D8F5132}"/>
              </a:ext>
            </a:extLst>
          </p:cNvPr>
          <p:cNvSpPr/>
          <p:nvPr/>
        </p:nvSpPr>
        <p:spPr>
          <a:xfrm>
            <a:off x="1959545" y="4344311"/>
            <a:ext cx="1654355" cy="119927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b="1" dirty="0"/>
              <a:t>Visitor Experience Team</a:t>
            </a:r>
            <a:br>
              <a:rPr lang="en-US" sz="1100" dirty="0"/>
            </a:br>
            <a:r>
              <a:rPr lang="en-US" sz="1100" i="1" dirty="0"/>
              <a:t>Rachel Wray, David Sheen, Erik Tyler, Elaine Burgess,  Ella Sargent, Anita Thomas &amp; Mathilda Doubleday</a:t>
            </a:r>
            <a:endParaRPr lang="en-US" sz="1100" dirty="0"/>
          </a:p>
        </p:txBody>
      </p:sp>
      <p:sp>
        <p:nvSpPr>
          <p:cNvPr id="34" name="Rounded Rectangle 16">
            <a:extLst>
              <a:ext uri="{FF2B5EF4-FFF2-40B4-BE49-F238E27FC236}">
                <a16:creationId xmlns:a16="http://schemas.microsoft.com/office/drawing/2014/main" id="{00AA20B7-7716-4939-88A7-C0AD03F7C26A}"/>
              </a:ext>
            </a:extLst>
          </p:cNvPr>
          <p:cNvSpPr/>
          <p:nvPr/>
        </p:nvSpPr>
        <p:spPr>
          <a:xfrm>
            <a:off x="163966" y="3744153"/>
            <a:ext cx="831308" cy="937150"/>
          </a:xfrm>
          <a:prstGeom prst="roundRect">
            <a:avLst/>
          </a:prstGeom>
          <a:solidFill>
            <a:schemeClr val="bg2">
              <a:lumMod val="7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/>
              <a:t>Book Keeper</a:t>
            </a:r>
            <a:endParaRPr lang="en-US" sz="11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i="1" dirty="0"/>
              <a:t>Matt Goatcher</a:t>
            </a:r>
            <a:br>
              <a:rPr lang="en-US" sz="1100" i="1" dirty="0"/>
            </a:br>
            <a:endParaRPr lang="en-GB" sz="1050" i="1" dirty="0"/>
          </a:p>
        </p:txBody>
      </p:sp>
      <p:sp>
        <p:nvSpPr>
          <p:cNvPr id="36" name="Rounded Rectangle 19">
            <a:extLst>
              <a:ext uri="{FF2B5EF4-FFF2-40B4-BE49-F238E27FC236}">
                <a16:creationId xmlns:a16="http://schemas.microsoft.com/office/drawing/2014/main" id="{AF0F4207-C752-4A33-BC54-A400B7D05152}"/>
              </a:ext>
            </a:extLst>
          </p:cNvPr>
          <p:cNvSpPr/>
          <p:nvPr/>
        </p:nvSpPr>
        <p:spPr>
          <a:xfrm>
            <a:off x="4300764" y="4499626"/>
            <a:ext cx="2076182" cy="1851227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solidFill>
                  <a:schemeClr val="tx1"/>
                </a:solidFill>
              </a:rPr>
              <a:t>Kitchen and </a:t>
            </a:r>
            <a:br>
              <a:rPr lang="en-US" sz="1100" b="1" dirty="0">
                <a:solidFill>
                  <a:schemeClr val="tx1"/>
                </a:solidFill>
              </a:rPr>
            </a:br>
            <a:r>
              <a:rPr lang="en-US" sz="1100" b="1" dirty="0">
                <a:solidFill>
                  <a:schemeClr val="tx1"/>
                </a:solidFill>
              </a:rPr>
              <a:t>Food &amp; Beverage team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i="1" dirty="0"/>
              <a:t> Lola, Mark, Charlie, David, Abi, Heather, Jo, Megan, Iryna, Isabelle, Grace, Luke, Sophia, Izzy, Maddy, Darcy,  Loren, Maisie, Cerris, Harriet, Mathilda, Helena, Isla, Evan, Georgina, Indra, Matt, Poppy, Mikey &amp; Maisie</a:t>
            </a:r>
            <a:endParaRPr lang="en-GB" sz="1100" i="1" dirty="0">
              <a:solidFill>
                <a:schemeClr val="tx1"/>
              </a:solidFill>
            </a:endParaRPr>
          </a:p>
        </p:txBody>
      </p:sp>
      <p:sp>
        <p:nvSpPr>
          <p:cNvPr id="37" name="Rounded Rectangle 20">
            <a:extLst>
              <a:ext uri="{FF2B5EF4-FFF2-40B4-BE49-F238E27FC236}">
                <a16:creationId xmlns:a16="http://schemas.microsoft.com/office/drawing/2014/main" id="{6643FF3B-179A-478D-ADB9-EC0DF275AD14}"/>
              </a:ext>
            </a:extLst>
          </p:cNvPr>
          <p:cNvSpPr/>
          <p:nvPr/>
        </p:nvSpPr>
        <p:spPr>
          <a:xfrm>
            <a:off x="3267251" y="1369648"/>
            <a:ext cx="1036956" cy="106431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br>
              <a:rPr lang="en-US" sz="1100" b="1" dirty="0"/>
            </a:br>
            <a:r>
              <a:rPr lang="en-US" sz="1100" b="1" dirty="0"/>
              <a:t>Community Engagement Manager*</a:t>
            </a:r>
            <a:br>
              <a:rPr lang="en-US" sz="1100" dirty="0"/>
            </a:br>
            <a:r>
              <a:rPr lang="en-US" sz="1100" i="1" dirty="0"/>
              <a:t>Siobhan Goodwin  (DM)</a:t>
            </a:r>
            <a:br>
              <a:rPr lang="en-US" sz="1100" i="1" dirty="0"/>
            </a:br>
            <a:endParaRPr lang="en-US" sz="1100" i="1" dirty="0"/>
          </a:p>
        </p:txBody>
      </p:sp>
      <p:sp>
        <p:nvSpPr>
          <p:cNvPr id="38" name="Rounded Rectangle 22">
            <a:extLst>
              <a:ext uri="{FF2B5EF4-FFF2-40B4-BE49-F238E27FC236}">
                <a16:creationId xmlns:a16="http://schemas.microsoft.com/office/drawing/2014/main" id="{3D162C79-303F-420B-BACD-F145CC0BD70C}"/>
              </a:ext>
            </a:extLst>
          </p:cNvPr>
          <p:cNvSpPr/>
          <p:nvPr/>
        </p:nvSpPr>
        <p:spPr>
          <a:xfrm>
            <a:off x="7998835" y="2496673"/>
            <a:ext cx="1008112" cy="782733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/>
              <a:t>Gardeners</a:t>
            </a:r>
            <a:r>
              <a:rPr lang="en-US" sz="1100" dirty="0"/>
              <a:t>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i="1" dirty="0"/>
              <a:t>Rob Hole &amp; Tracey Ayres</a:t>
            </a:r>
            <a:endParaRPr lang="en-GB" sz="1100" i="1" dirty="0"/>
          </a:p>
        </p:txBody>
      </p:sp>
      <p:sp>
        <p:nvSpPr>
          <p:cNvPr id="39" name="Rounded Rectangle 28">
            <a:extLst>
              <a:ext uri="{FF2B5EF4-FFF2-40B4-BE49-F238E27FC236}">
                <a16:creationId xmlns:a16="http://schemas.microsoft.com/office/drawing/2014/main" id="{74FA39D5-107F-4455-AF43-9DA2646D9B62}"/>
              </a:ext>
            </a:extLst>
          </p:cNvPr>
          <p:cNvSpPr/>
          <p:nvPr/>
        </p:nvSpPr>
        <p:spPr>
          <a:xfrm>
            <a:off x="6897332" y="3883512"/>
            <a:ext cx="905717" cy="61611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/>
              <a:t>Cleaning Team</a:t>
            </a:r>
            <a:br>
              <a:rPr lang="en-US" sz="1100" dirty="0"/>
            </a:br>
            <a:r>
              <a:rPr lang="en-US" sz="1100" dirty="0"/>
              <a:t>Luke Taylor</a:t>
            </a:r>
            <a:endParaRPr lang="en-GB" sz="1100" dirty="0"/>
          </a:p>
        </p:txBody>
      </p:sp>
      <p:sp>
        <p:nvSpPr>
          <p:cNvPr id="40" name="Rounded Rectangle 16">
            <a:extLst>
              <a:ext uri="{FF2B5EF4-FFF2-40B4-BE49-F238E27FC236}">
                <a16:creationId xmlns:a16="http://schemas.microsoft.com/office/drawing/2014/main" id="{FB670246-5942-4427-85DA-72CCB1383DD0}"/>
              </a:ext>
            </a:extLst>
          </p:cNvPr>
          <p:cNvSpPr/>
          <p:nvPr/>
        </p:nvSpPr>
        <p:spPr>
          <a:xfrm>
            <a:off x="175732" y="4783235"/>
            <a:ext cx="831309" cy="866555"/>
          </a:xfrm>
          <a:prstGeom prst="roundRect">
            <a:avLst/>
          </a:prstGeom>
          <a:solidFill>
            <a:schemeClr val="bg2">
              <a:lumMod val="7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/>
              <a:t>Accounts Assistant</a:t>
            </a:r>
            <a:br>
              <a:rPr lang="en-US" sz="1100" b="1" dirty="0"/>
            </a:br>
            <a:r>
              <a:rPr lang="en-US" sz="1100" i="1" dirty="0"/>
              <a:t>Sara Smith</a:t>
            </a:r>
            <a:endParaRPr lang="en-GB" sz="1050" i="1" dirty="0"/>
          </a:p>
        </p:txBody>
      </p:sp>
      <p:sp>
        <p:nvSpPr>
          <p:cNvPr id="41" name="Rounded Rectangle 18">
            <a:extLst>
              <a:ext uri="{FF2B5EF4-FFF2-40B4-BE49-F238E27FC236}">
                <a16:creationId xmlns:a16="http://schemas.microsoft.com/office/drawing/2014/main" id="{88BE705B-CD24-4D1E-8CB5-5FF3943C9D27}"/>
              </a:ext>
            </a:extLst>
          </p:cNvPr>
          <p:cNvSpPr/>
          <p:nvPr/>
        </p:nvSpPr>
        <p:spPr>
          <a:xfrm>
            <a:off x="4492433" y="2557500"/>
            <a:ext cx="1036956" cy="936701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/>
              <a:t>F &amp; B Supervisor</a:t>
            </a:r>
            <a:br>
              <a:rPr lang="en-US" sz="1100" dirty="0"/>
            </a:br>
            <a:r>
              <a:rPr lang="en-US" sz="1100" i="1" dirty="0"/>
              <a:t>Millie Whetstone- Gardener</a:t>
            </a:r>
          </a:p>
        </p:txBody>
      </p:sp>
      <p:sp>
        <p:nvSpPr>
          <p:cNvPr id="42" name="Rounded Rectangle 16">
            <a:extLst>
              <a:ext uri="{FF2B5EF4-FFF2-40B4-BE49-F238E27FC236}">
                <a16:creationId xmlns:a16="http://schemas.microsoft.com/office/drawing/2014/main" id="{DBDD0F2B-33B4-405D-9D39-5EBFE5D63E8D}"/>
              </a:ext>
            </a:extLst>
          </p:cNvPr>
          <p:cNvSpPr/>
          <p:nvPr/>
        </p:nvSpPr>
        <p:spPr>
          <a:xfrm>
            <a:off x="98372" y="1385769"/>
            <a:ext cx="1001075" cy="1064319"/>
          </a:xfrm>
          <a:prstGeom prst="roundRect">
            <a:avLst/>
          </a:prstGeom>
          <a:solidFill>
            <a:schemeClr val="bg2">
              <a:lumMod val="7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br>
              <a:rPr lang="en-US" sz="1100" b="1" dirty="0"/>
            </a:br>
            <a:r>
              <a:rPr lang="en-US" sz="1100" b="1" dirty="0"/>
              <a:t>Financial Controller*</a:t>
            </a:r>
            <a:endParaRPr lang="en-US" sz="11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i="1" dirty="0"/>
              <a:t>Ali Longstaff </a:t>
            </a:r>
            <a:r>
              <a:rPr lang="en-US" sz="1000" i="1" dirty="0"/>
              <a:t>(from 22 Sept 25)</a:t>
            </a:r>
            <a:br>
              <a:rPr lang="en-US" sz="1100" i="1" dirty="0"/>
            </a:br>
            <a:endParaRPr lang="en-GB" sz="1050" i="1" dirty="0"/>
          </a:p>
        </p:txBody>
      </p:sp>
      <p:sp>
        <p:nvSpPr>
          <p:cNvPr id="44" name="Rounded Rectangle 22">
            <a:extLst>
              <a:ext uri="{FF2B5EF4-FFF2-40B4-BE49-F238E27FC236}">
                <a16:creationId xmlns:a16="http://schemas.microsoft.com/office/drawing/2014/main" id="{BE102A06-5DFB-45F8-85E0-0DEDAFCF9F76}"/>
              </a:ext>
            </a:extLst>
          </p:cNvPr>
          <p:cNvSpPr/>
          <p:nvPr/>
        </p:nvSpPr>
        <p:spPr>
          <a:xfrm>
            <a:off x="8015178" y="3438041"/>
            <a:ext cx="1008112" cy="664374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dirty="0"/>
              <a:t>  </a:t>
            </a:r>
            <a:r>
              <a:rPr lang="en-US" sz="1100" b="1" dirty="0"/>
              <a:t>Community Gardener</a:t>
            </a:r>
            <a:r>
              <a:rPr lang="en-US" sz="1100" i="1" dirty="0"/>
              <a:t> </a:t>
            </a:r>
            <a:br>
              <a:rPr lang="en-US" sz="1100" i="1" dirty="0"/>
            </a:br>
            <a:r>
              <a:rPr lang="en-US" sz="1100" i="1" dirty="0"/>
              <a:t>Jo Stevenson</a:t>
            </a:r>
          </a:p>
        </p:txBody>
      </p:sp>
      <p:sp>
        <p:nvSpPr>
          <p:cNvPr id="45" name="Rounded Rectangle 13">
            <a:extLst>
              <a:ext uri="{FF2B5EF4-FFF2-40B4-BE49-F238E27FC236}">
                <a16:creationId xmlns:a16="http://schemas.microsoft.com/office/drawing/2014/main" id="{6A6202E5-DDE8-4BAF-897C-B583B00FC4C7}"/>
              </a:ext>
            </a:extLst>
          </p:cNvPr>
          <p:cNvSpPr/>
          <p:nvPr/>
        </p:nvSpPr>
        <p:spPr>
          <a:xfrm>
            <a:off x="1094404" y="3651481"/>
            <a:ext cx="826700" cy="129253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/>
              <a:t>Wedding </a:t>
            </a:r>
            <a:br>
              <a:rPr lang="en-US" sz="1100" b="1" dirty="0"/>
            </a:br>
            <a:r>
              <a:rPr lang="en-US" sz="1100" b="1" dirty="0"/>
              <a:t>Team – </a:t>
            </a:r>
            <a:r>
              <a:rPr lang="en-US" sz="1100" dirty="0"/>
              <a:t>Siona </a:t>
            </a:r>
            <a:r>
              <a:rPr lang="en-US" sz="1100" dirty="0" err="1"/>
              <a:t>Stockell</a:t>
            </a:r>
            <a:r>
              <a:rPr lang="en-US" sz="1100" dirty="0"/>
              <a:t> &amp; </a:t>
            </a:r>
            <a:r>
              <a:rPr lang="en-US" sz="1100"/>
              <a:t>Emily Mennell</a:t>
            </a:r>
            <a:endParaRPr lang="en-GB" sz="1100" dirty="0"/>
          </a:p>
        </p:txBody>
      </p:sp>
      <p:sp>
        <p:nvSpPr>
          <p:cNvPr id="46" name="Rounded Rectangle 16">
            <a:extLst>
              <a:ext uri="{FF2B5EF4-FFF2-40B4-BE49-F238E27FC236}">
                <a16:creationId xmlns:a16="http://schemas.microsoft.com/office/drawing/2014/main" id="{C9DB3EC1-41AE-41E5-B57C-C47E13A55161}"/>
              </a:ext>
            </a:extLst>
          </p:cNvPr>
          <p:cNvSpPr/>
          <p:nvPr/>
        </p:nvSpPr>
        <p:spPr>
          <a:xfrm>
            <a:off x="98372" y="2569324"/>
            <a:ext cx="966183" cy="967119"/>
          </a:xfrm>
          <a:prstGeom prst="roundRect">
            <a:avLst/>
          </a:prstGeom>
          <a:solidFill>
            <a:schemeClr val="bg2">
              <a:lumMod val="7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br>
              <a:rPr lang="en-US" sz="1100" b="1" dirty="0"/>
            </a:br>
            <a:r>
              <a:rPr lang="en-US" sz="1100" b="1" dirty="0" err="1"/>
              <a:t>M’ment</a:t>
            </a:r>
            <a:r>
              <a:rPr lang="en-US" sz="1100" b="1" dirty="0"/>
              <a:t> Accountant</a:t>
            </a:r>
            <a:br>
              <a:rPr lang="en-US" sz="1100" b="1" dirty="0"/>
            </a:br>
            <a:r>
              <a:rPr lang="en-US" sz="1100" i="1" dirty="0"/>
              <a:t>Karl Birk </a:t>
            </a:r>
            <a:r>
              <a:rPr lang="en-US" sz="1000" i="1" dirty="0"/>
              <a:t>(July-Sept)</a:t>
            </a:r>
            <a:br>
              <a:rPr lang="en-US" sz="1100" dirty="0"/>
            </a:br>
            <a:endParaRPr lang="en-GB" sz="1050" i="1" dirty="0"/>
          </a:p>
        </p:txBody>
      </p:sp>
      <p:sp>
        <p:nvSpPr>
          <p:cNvPr id="47" name="Rounded Rectangle 7">
            <a:extLst>
              <a:ext uri="{FF2B5EF4-FFF2-40B4-BE49-F238E27FC236}">
                <a16:creationId xmlns:a16="http://schemas.microsoft.com/office/drawing/2014/main" id="{1D6F5343-9833-4F2D-96D0-68CF3C1CC2C0}"/>
              </a:ext>
            </a:extLst>
          </p:cNvPr>
          <p:cNvSpPr/>
          <p:nvPr/>
        </p:nvSpPr>
        <p:spPr>
          <a:xfrm>
            <a:off x="5737751" y="2599742"/>
            <a:ext cx="964123" cy="936701"/>
          </a:xfrm>
          <a:prstGeom prst="roundRect">
            <a:avLst/>
          </a:prstGeom>
          <a:solidFill>
            <a:srgbClr val="FFCCFF"/>
          </a:solidFill>
          <a:ln w="19050">
            <a:solidFill>
              <a:srgbClr val="CC0066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/>
              <a:t>Digital Marketing Executive</a:t>
            </a:r>
            <a:br>
              <a:rPr lang="en-US" sz="1100" b="1" i="1" dirty="0"/>
            </a:br>
            <a:r>
              <a:rPr lang="en-US" sz="1100" i="1" dirty="0"/>
              <a:t>Matt Groom </a:t>
            </a:r>
            <a:r>
              <a:rPr lang="en-US" sz="1050" i="1" dirty="0"/>
              <a:t> </a:t>
            </a:r>
            <a:endParaRPr lang="en-GB" sz="1100" i="1" dirty="0"/>
          </a:p>
        </p:txBody>
      </p:sp>
      <p:sp>
        <p:nvSpPr>
          <p:cNvPr id="48" name="Rounded Rectangle 16">
            <a:extLst>
              <a:ext uri="{FF2B5EF4-FFF2-40B4-BE49-F238E27FC236}">
                <a16:creationId xmlns:a16="http://schemas.microsoft.com/office/drawing/2014/main" id="{FFBB1CBB-6928-4CC2-BA9E-43E43B508475}"/>
              </a:ext>
            </a:extLst>
          </p:cNvPr>
          <p:cNvSpPr/>
          <p:nvPr/>
        </p:nvSpPr>
        <p:spPr>
          <a:xfrm>
            <a:off x="121363" y="5749031"/>
            <a:ext cx="923715" cy="937150"/>
          </a:xfrm>
          <a:prstGeom prst="roundRect">
            <a:avLst/>
          </a:prstGeom>
          <a:solidFill>
            <a:schemeClr val="bg2">
              <a:lumMod val="7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/>
              <a:t>Office Assistants</a:t>
            </a:r>
            <a:br>
              <a:rPr lang="en-US" sz="1100" b="1" dirty="0"/>
            </a:br>
            <a:r>
              <a:rPr lang="en-US" sz="1100" dirty="0"/>
              <a:t>Joy Fortune &amp; Jo Vinten</a:t>
            </a:r>
            <a:endParaRPr lang="en-GB" sz="1050" i="1" dirty="0"/>
          </a:p>
        </p:txBody>
      </p:sp>
      <p:sp>
        <p:nvSpPr>
          <p:cNvPr id="49" name="Rounded Rectangle 20">
            <a:extLst>
              <a:ext uri="{FF2B5EF4-FFF2-40B4-BE49-F238E27FC236}">
                <a16:creationId xmlns:a16="http://schemas.microsoft.com/office/drawing/2014/main" id="{E706E3BA-AEBC-4078-9E7E-5B19C8E7DE36}"/>
              </a:ext>
            </a:extLst>
          </p:cNvPr>
          <p:cNvSpPr/>
          <p:nvPr/>
        </p:nvSpPr>
        <p:spPr>
          <a:xfrm>
            <a:off x="3270693" y="2599742"/>
            <a:ext cx="1030071" cy="110651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/>
              <a:t>Community Engagement Assistant</a:t>
            </a:r>
            <a:br>
              <a:rPr lang="en-US" sz="1100" dirty="0"/>
            </a:br>
            <a:r>
              <a:rPr lang="en-US" sz="1100" i="1" dirty="0"/>
              <a:t>Gemma Palmer</a:t>
            </a:r>
          </a:p>
        </p:txBody>
      </p:sp>
      <p:sp>
        <p:nvSpPr>
          <p:cNvPr id="73" name="Rounded Rectangle 6">
            <a:extLst>
              <a:ext uri="{FF2B5EF4-FFF2-40B4-BE49-F238E27FC236}">
                <a16:creationId xmlns:a16="http://schemas.microsoft.com/office/drawing/2014/main" id="{3744A241-3410-4EE3-8712-10E4A333A97C}"/>
              </a:ext>
            </a:extLst>
          </p:cNvPr>
          <p:cNvSpPr/>
          <p:nvPr/>
        </p:nvSpPr>
        <p:spPr>
          <a:xfrm>
            <a:off x="2045351" y="2518708"/>
            <a:ext cx="1001075" cy="71197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/>
              <a:t>Visitor Team Manager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/>
              <a:t>Jeremy Coles </a:t>
            </a:r>
            <a:br>
              <a:rPr lang="en-US" sz="1050" dirty="0"/>
            </a:br>
            <a:r>
              <a:rPr lang="en-US" sz="1050" dirty="0"/>
              <a:t>(DM)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3F3A6E4-C40A-44BF-9DFF-18987E621A77}"/>
              </a:ext>
            </a:extLst>
          </p:cNvPr>
          <p:cNvSpPr txBox="1"/>
          <p:nvPr/>
        </p:nvSpPr>
        <p:spPr>
          <a:xfrm>
            <a:off x="121363" y="188640"/>
            <a:ext cx="20697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/>
              <a:t>* Senior Management Team</a:t>
            </a:r>
            <a:br>
              <a:rPr lang="en-GB" sz="1000"/>
            </a:br>
            <a:r>
              <a:rPr lang="en-GB" sz="1000"/>
              <a:t>DM = Duty Manager</a:t>
            </a:r>
          </a:p>
        </p:txBody>
      </p:sp>
      <p:sp>
        <p:nvSpPr>
          <p:cNvPr id="51" name="Rounded Rectangle 4">
            <a:extLst>
              <a:ext uri="{FF2B5EF4-FFF2-40B4-BE49-F238E27FC236}">
                <a16:creationId xmlns:a16="http://schemas.microsoft.com/office/drawing/2014/main" id="{347AFCCF-5C2A-4FAC-81DE-0E18559CEB4F}"/>
              </a:ext>
            </a:extLst>
          </p:cNvPr>
          <p:cNvSpPr/>
          <p:nvPr/>
        </p:nvSpPr>
        <p:spPr>
          <a:xfrm>
            <a:off x="3336110" y="81637"/>
            <a:ext cx="2069736" cy="334724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i="1"/>
              <a:t>Trustees</a:t>
            </a:r>
          </a:p>
        </p:txBody>
      </p:sp>
      <p:sp>
        <p:nvSpPr>
          <p:cNvPr id="54" name="Rounded Rectangle 6">
            <a:extLst>
              <a:ext uri="{FF2B5EF4-FFF2-40B4-BE49-F238E27FC236}">
                <a16:creationId xmlns:a16="http://schemas.microsoft.com/office/drawing/2014/main" id="{51B7A094-97A5-48F9-A0D4-4F3E7E014605}"/>
              </a:ext>
            </a:extLst>
          </p:cNvPr>
          <p:cNvSpPr/>
          <p:nvPr/>
        </p:nvSpPr>
        <p:spPr>
          <a:xfrm>
            <a:off x="1338028" y="6152727"/>
            <a:ext cx="2532178" cy="50203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91440" tIns="45720" rIns="91440" bIns="45720" anchor="ctr"/>
          <a:lstStyle/>
          <a:p>
            <a:pPr algn="ctr">
              <a:defRPr/>
            </a:pPr>
            <a:r>
              <a:rPr lang="en-US" sz="1050" dirty="0"/>
              <a:t>Visitor Operations Volunteers, Guides,  Welcome Volunteers</a:t>
            </a:r>
            <a:endParaRPr lang="en-US" sz="1100" i="1" dirty="0"/>
          </a:p>
        </p:txBody>
      </p:sp>
      <p:sp>
        <p:nvSpPr>
          <p:cNvPr id="55" name="Rounded Rectangle 28">
            <a:extLst>
              <a:ext uri="{FF2B5EF4-FFF2-40B4-BE49-F238E27FC236}">
                <a16:creationId xmlns:a16="http://schemas.microsoft.com/office/drawing/2014/main" id="{CA69AE0D-1D99-446A-917A-0E54C06D1486}"/>
              </a:ext>
            </a:extLst>
          </p:cNvPr>
          <p:cNvSpPr/>
          <p:nvPr/>
        </p:nvSpPr>
        <p:spPr>
          <a:xfrm>
            <a:off x="7958339" y="5808021"/>
            <a:ext cx="1121789" cy="96878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dirty="0"/>
              <a:t>Garden Volunteers &amp; Community Garden Volunteers</a:t>
            </a:r>
            <a:endParaRPr lang="en-GB" sz="1100" dirty="0"/>
          </a:p>
        </p:txBody>
      </p:sp>
      <p:sp>
        <p:nvSpPr>
          <p:cNvPr id="56" name="Rounded Rectangle 28">
            <a:extLst>
              <a:ext uri="{FF2B5EF4-FFF2-40B4-BE49-F238E27FC236}">
                <a16:creationId xmlns:a16="http://schemas.microsoft.com/office/drawing/2014/main" id="{7FAD64EC-5B13-44AE-8C83-D1275193FEF2}"/>
              </a:ext>
            </a:extLst>
          </p:cNvPr>
          <p:cNvSpPr/>
          <p:nvPr/>
        </p:nvSpPr>
        <p:spPr>
          <a:xfrm>
            <a:off x="6897332" y="4783235"/>
            <a:ext cx="1008112" cy="686859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/>
              <a:t>Maintenance Volunteers</a:t>
            </a:r>
            <a:endParaRPr lang="en-GB" sz="1100"/>
          </a:p>
        </p:txBody>
      </p:sp>
      <p:sp>
        <p:nvSpPr>
          <p:cNvPr id="50" name="Rounded Rectangle 11">
            <a:extLst>
              <a:ext uri="{FF2B5EF4-FFF2-40B4-BE49-F238E27FC236}">
                <a16:creationId xmlns:a16="http://schemas.microsoft.com/office/drawing/2014/main" id="{C219849B-A0A4-4746-A6BC-6DE5DA336029}"/>
              </a:ext>
            </a:extLst>
          </p:cNvPr>
          <p:cNvSpPr/>
          <p:nvPr/>
        </p:nvSpPr>
        <p:spPr>
          <a:xfrm>
            <a:off x="6816334" y="1385769"/>
            <a:ext cx="1067712" cy="100984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/>
              <a:t>Property &amp; Conservation Manager*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i="1" dirty="0"/>
              <a:t>Katy Love (DM)</a:t>
            </a:r>
            <a:endParaRPr lang="en-GB" sz="1100" i="1" dirty="0"/>
          </a:p>
        </p:txBody>
      </p:sp>
      <p:sp>
        <p:nvSpPr>
          <p:cNvPr id="2" name="Rounded Rectangle 28">
            <a:extLst>
              <a:ext uri="{FF2B5EF4-FFF2-40B4-BE49-F238E27FC236}">
                <a16:creationId xmlns:a16="http://schemas.microsoft.com/office/drawing/2014/main" id="{21FD513E-4823-FB74-1A51-4B44A800872A}"/>
              </a:ext>
            </a:extLst>
          </p:cNvPr>
          <p:cNvSpPr/>
          <p:nvPr/>
        </p:nvSpPr>
        <p:spPr>
          <a:xfrm>
            <a:off x="6948529" y="5649790"/>
            <a:ext cx="905717" cy="37920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dirty="0"/>
              <a:t>Archive Volunteers</a:t>
            </a:r>
            <a:endParaRPr lang="en-GB" sz="1100" dirty="0"/>
          </a:p>
        </p:txBody>
      </p:sp>
      <p:sp>
        <p:nvSpPr>
          <p:cNvPr id="5" name="Rounded Rectangle 22">
            <a:extLst>
              <a:ext uri="{FF2B5EF4-FFF2-40B4-BE49-F238E27FC236}">
                <a16:creationId xmlns:a16="http://schemas.microsoft.com/office/drawing/2014/main" id="{2B54747F-0692-2541-039C-E3F7352A27A2}"/>
              </a:ext>
            </a:extLst>
          </p:cNvPr>
          <p:cNvSpPr/>
          <p:nvPr/>
        </p:nvSpPr>
        <p:spPr>
          <a:xfrm>
            <a:off x="8015178" y="4231668"/>
            <a:ext cx="1008112" cy="753344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dirty="0"/>
              <a:t>  </a:t>
            </a:r>
            <a:r>
              <a:rPr lang="en-US" sz="1100" b="1" dirty="0"/>
              <a:t>Assistant Gardeners</a:t>
            </a:r>
            <a:r>
              <a:rPr lang="en-US" sz="1100" i="1" dirty="0"/>
              <a:t> </a:t>
            </a:r>
            <a:br>
              <a:rPr lang="en-US" sz="1100" i="1" dirty="0"/>
            </a:br>
            <a:r>
              <a:rPr lang="en-US" sz="1100" i="1" dirty="0"/>
              <a:t>Jess Orr &amp; vacancy</a:t>
            </a:r>
          </a:p>
        </p:txBody>
      </p:sp>
      <p:sp>
        <p:nvSpPr>
          <p:cNvPr id="3" name="Rounded Rectangle 18">
            <a:extLst>
              <a:ext uri="{FF2B5EF4-FFF2-40B4-BE49-F238E27FC236}">
                <a16:creationId xmlns:a16="http://schemas.microsoft.com/office/drawing/2014/main" id="{B6612787-5080-A161-E1EB-B746EAE796C0}"/>
              </a:ext>
            </a:extLst>
          </p:cNvPr>
          <p:cNvSpPr/>
          <p:nvPr/>
        </p:nvSpPr>
        <p:spPr>
          <a:xfrm>
            <a:off x="4500779" y="3591616"/>
            <a:ext cx="1036956" cy="735297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/>
              <a:t>F &amp; B Supervisor</a:t>
            </a:r>
            <a:br>
              <a:rPr lang="en-US" sz="1100" dirty="0"/>
            </a:br>
            <a:r>
              <a:rPr lang="en-US" sz="1100" i="1" dirty="0"/>
              <a:t>Eve Parsons</a:t>
            </a:r>
          </a:p>
        </p:txBody>
      </p:sp>
      <p:sp>
        <p:nvSpPr>
          <p:cNvPr id="4" name="Rounded Rectangle 28">
            <a:extLst>
              <a:ext uri="{FF2B5EF4-FFF2-40B4-BE49-F238E27FC236}">
                <a16:creationId xmlns:a16="http://schemas.microsoft.com/office/drawing/2014/main" id="{CA7044E9-D5FF-01B5-3791-AB8F63895FA6}"/>
              </a:ext>
            </a:extLst>
          </p:cNvPr>
          <p:cNvSpPr/>
          <p:nvPr/>
        </p:nvSpPr>
        <p:spPr>
          <a:xfrm>
            <a:off x="6897496" y="2631201"/>
            <a:ext cx="905717" cy="91285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/>
              <a:t>Building &amp; Facilities Assistant</a:t>
            </a:r>
            <a:br>
              <a:rPr lang="en-US" sz="1100" dirty="0"/>
            </a:br>
            <a:r>
              <a:rPr lang="en-US" sz="1100" dirty="0"/>
              <a:t>Jon Allen</a:t>
            </a:r>
            <a:endParaRPr lang="en-GB" sz="1100" dirty="0"/>
          </a:p>
        </p:txBody>
      </p:sp>
      <p:sp>
        <p:nvSpPr>
          <p:cNvPr id="7" name="Rounded Rectangle 22">
            <a:extLst>
              <a:ext uri="{FF2B5EF4-FFF2-40B4-BE49-F238E27FC236}">
                <a16:creationId xmlns:a16="http://schemas.microsoft.com/office/drawing/2014/main" id="{80910F6A-FB03-A0C3-89D5-8F07F5C9B4B9}"/>
              </a:ext>
            </a:extLst>
          </p:cNvPr>
          <p:cNvSpPr/>
          <p:nvPr/>
        </p:nvSpPr>
        <p:spPr>
          <a:xfrm>
            <a:off x="8005803" y="5054677"/>
            <a:ext cx="1008112" cy="657624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dirty="0"/>
              <a:t>  </a:t>
            </a:r>
            <a:r>
              <a:rPr lang="en-US" sz="1100" b="1" dirty="0"/>
              <a:t>Trainee Gardener</a:t>
            </a:r>
            <a:r>
              <a:rPr lang="en-US" sz="1100" i="1" dirty="0"/>
              <a:t> </a:t>
            </a:r>
            <a:br>
              <a:rPr lang="en-US" sz="1100" i="1" dirty="0"/>
            </a:br>
            <a:r>
              <a:rPr lang="en-US" sz="1100" i="1" dirty="0"/>
              <a:t>Anna C-M </a:t>
            </a:r>
            <a:r>
              <a:rPr lang="en-US" sz="900" i="1" dirty="0"/>
              <a:t>(Sept 25)</a:t>
            </a:r>
          </a:p>
        </p:txBody>
      </p:sp>
      <p:sp>
        <p:nvSpPr>
          <p:cNvPr id="8" name="Rounded Rectangle 6">
            <a:extLst>
              <a:ext uri="{FF2B5EF4-FFF2-40B4-BE49-F238E27FC236}">
                <a16:creationId xmlns:a16="http://schemas.microsoft.com/office/drawing/2014/main" id="{C4D7D2ED-CFC6-07D6-7DC9-920381C46702}"/>
              </a:ext>
            </a:extLst>
          </p:cNvPr>
          <p:cNvSpPr/>
          <p:nvPr/>
        </p:nvSpPr>
        <p:spPr>
          <a:xfrm>
            <a:off x="2163328" y="3307066"/>
            <a:ext cx="907350" cy="92981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91440" tIns="45720" rIns="91440" bIns="45720" anchor="ctr"/>
          <a:lstStyle/>
          <a:p>
            <a:pPr algn="ctr">
              <a:defRPr/>
            </a:pPr>
            <a:r>
              <a:rPr lang="en-US" sz="1050" b="1" dirty="0"/>
              <a:t>Visitor Experience Supervisor</a:t>
            </a:r>
            <a:br>
              <a:rPr lang="en-US" sz="1050" dirty="0"/>
            </a:br>
            <a:r>
              <a:rPr lang="en-US" sz="1050" i="1" dirty="0"/>
              <a:t>Simon Cox (DM)</a:t>
            </a:r>
            <a:endParaRPr lang="en-US" sz="1100" i="1" dirty="0"/>
          </a:p>
        </p:txBody>
      </p:sp>
      <p:sp>
        <p:nvSpPr>
          <p:cNvPr id="9" name="Rounded Rectangle 6">
            <a:extLst>
              <a:ext uri="{FF2B5EF4-FFF2-40B4-BE49-F238E27FC236}">
                <a16:creationId xmlns:a16="http://schemas.microsoft.com/office/drawing/2014/main" id="{56A61008-3D4D-1F8A-6608-FF9A3E28865D}"/>
              </a:ext>
            </a:extLst>
          </p:cNvPr>
          <p:cNvSpPr/>
          <p:nvPr/>
        </p:nvSpPr>
        <p:spPr>
          <a:xfrm>
            <a:off x="1675555" y="5651010"/>
            <a:ext cx="1740665" cy="41415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91440" tIns="45720" rIns="91440" bIns="45720" anchor="ctr"/>
          <a:lstStyle/>
          <a:p>
            <a:pPr algn="ctr">
              <a:defRPr/>
            </a:pPr>
            <a:r>
              <a:rPr lang="en-US" sz="1050" b="1" dirty="0"/>
              <a:t>Summer Interns</a:t>
            </a:r>
            <a:br>
              <a:rPr lang="en-US" sz="1050" dirty="0"/>
            </a:br>
            <a:r>
              <a:rPr lang="en-US" sz="1050" i="1" dirty="0"/>
              <a:t>Jess Agnew &amp; Shruti Singh</a:t>
            </a:r>
            <a:endParaRPr lang="en-US" sz="1100" i="1" dirty="0"/>
          </a:p>
        </p:txBody>
      </p:sp>
      <p:sp>
        <p:nvSpPr>
          <p:cNvPr id="11" name="Rounded Rectangle 16">
            <a:extLst>
              <a:ext uri="{FF2B5EF4-FFF2-40B4-BE49-F238E27FC236}">
                <a16:creationId xmlns:a16="http://schemas.microsoft.com/office/drawing/2014/main" id="{CE878A07-1529-847E-997E-4F844ACAAD90}"/>
              </a:ext>
            </a:extLst>
          </p:cNvPr>
          <p:cNvSpPr/>
          <p:nvPr/>
        </p:nvSpPr>
        <p:spPr>
          <a:xfrm>
            <a:off x="1150361" y="2576936"/>
            <a:ext cx="809184" cy="967119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br>
              <a:rPr lang="en-US" sz="1100" b="1" dirty="0"/>
            </a:br>
            <a:r>
              <a:rPr lang="en-US" sz="1100" b="1"/>
              <a:t>HR Advisor</a:t>
            </a:r>
            <a:br>
              <a:rPr lang="en-US" sz="1100" b="1" dirty="0"/>
            </a:br>
            <a:r>
              <a:rPr lang="en-US" sz="1100" dirty="0"/>
              <a:t>Moira Anderson </a:t>
            </a:r>
            <a:br>
              <a:rPr lang="en-US" sz="1100" dirty="0"/>
            </a:br>
            <a:endParaRPr lang="en-GB" sz="1050" i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20AD394E2E12646A3FE7DE106BE199A" ma:contentTypeVersion="16" ma:contentTypeDescription="Create a new document." ma:contentTypeScope="" ma:versionID="3a3418b0d855706b6e31121d7ff475a4">
  <xsd:schema xmlns:xsd="http://www.w3.org/2001/XMLSchema" xmlns:xs="http://www.w3.org/2001/XMLSchema" xmlns:p="http://schemas.microsoft.com/office/2006/metadata/properties" xmlns:ns2="e7ba6651-a17a-47ba-9205-3c778e254beb" xmlns:ns3="7a322b11-16b7-4cfa-918f-011abb3c618f" targetNamespace="http://schemas.microsoft.com/office/2006/metadata/properties" ma:root="true" ma:fieldsID="7ccefa24a4eca8cd31814bb359284d55" ns2:_="" ns3:_="">
    <xsd:import namespace="e7ba6651-a17a-47ba-9205-3c778e254beb"/>
    <xsd:import namespace="7a322b11-16b7-4cfa-918f-011abb3c618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ba6651-a17a-47ba-9205-3c778e254be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d15362f3-3899-4a99-bdf7-f5bac905c05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322b11-16b7-4cfa-918f-011abb3c618f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1660a0df-2b5e-49a7-9e4b-3aa6fa43179d}" ma:internalName="TaxCatchAll" ma:showField="CatchAllData" ma:web="7a322b11-16b7-4cfa-918f-011abb3c618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7ba6651-a17a-47ba-9205-3c778e254beb">
      <Terms xmlns="http://schemas.microsoft.com/office/infopath/2007/PartnerControls"/>
    </lcf76f155ced4ddcb4097134ff3c332f>
    <TaxCatchAll xmlns="7a322b11-16b7-4cfa-918f-011abb3c618f" xsi:nil="true"/>
  </documentManagement>
</p:properties>
</file>

<file path=customXml/itemProps1.xml><?xml version="1.0" encoding="utf-8"?>
<ds:datastoreItem xmlns:ds="http://schemas.openxmlformats.org/officeDocument/2006/customXml" ds:itemID="{6559F03A-BD80-4411-817C-B76B22A3C8B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9EEA898-B97D-4B88-BD53-D42A56F1C801}"/>
</file>

<file path=customXml/itemProps3.xml><?xml version="1.0" encoding="utf-8"?>
<ds:datastoreItem xmlns:ds="http://schemas.openxmlformats.org/officeDocument/2006/customXml" ds:itemID="{064FAE36-9CE6-4B55-8F74-442F9D9F5122}">
  <ds:schemaRefs>
    <ds:schemaRef ds:uri="http://purl.org/dc/elements/1.1/"/>
    <ds:schemaRef ds:uri="http://schemas.microsoft.com/office/2006/documentManagement/types"/>
    <ds:schemaRef ds:uri="http://www.w3.org/XML/1998/namespace"/>
    <ds:schemaRef ds:uri="http://purl.org/dc/terms/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http://purl.org/dc/dcmitype/"/>
    <ds:schemaRef ds:uri="d4265e5b-0d2b-40e6-a538-467ba194f513"/>
    <ds:schemaRef ds:uri="0ae07e05-a6c1-43dd-b3c6-f845b248115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349</Words>
  <Application>Microsoft Office PowerPoint</Application>
  <PresentationFormat>On-screen Show (4:3)</PresentationFormat>
  <Paragraphs>46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bpt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moira.anderson</dc:creator>
  <cp:lastModifiedBy>Moira Anderson</cp:lastModifiedBy>
  <cp:revision>32</cp:revision>
  <cp:lastPrinted>2025-07-16T12:51:17Z</cp:lastPrinted>
  <dcterms:created xsi:type="dcterms:W3CDTF">2011-06-21T14:05:53Z</dcterms:created>
  <dcterms:modified xsi:type="dcterms:W3CDTF">2025-07-16T12:51:47Z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0x010100B20AD394E2E12646A3FE7DE106BE199A</vt:lpwstr>
  </property>
  <property fmtid="{D5CDD505-2E9C-101B-9397-08002B2CF9AE}" pid="3" name="Order">
    <vt:r8>95400</vt:r8>
  </property>
  <property fmtid="{D5CDD505-2E9C-101B-9397-08002B2CF9AE}" pid="4" name="MediaServiceImageTags">
    <vt:lpwstr/>
  </property>
</Properties>
</file>